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915658e7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915658e7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915658e7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915658e7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915658e7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915658e7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915658e7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915658e7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15658e7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15658e7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915658e7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915658e7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915658e79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915658e7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915658e79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915658e79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10" Type="http://schemas.openxmlformats.org/officeDocument/2006/relationships/image" Target="../media/image13.gif"/><Relationship Id="rId9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.jp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64050" y="1450450"/>
            <a:ext cx="63399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 Agent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30600" y="2478500"/>
            <a:ext cx="5359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 for Beginners. Powered for Pros.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79000" y="3239850"/>
            <a:ext cx="6062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WeHack 2025 | Timeless Moments Awaits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a blue robot with a bell on its head (provided by Tenor)"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6625" y="417575"/>
            <a:ext cx="2655625" cy="33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11200" y="957100"/>
            <a:ext cx="247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35000" y="935975"/>
            <a:ext cx="247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489300" y="426200"/>
            <a:ext cx="16191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988625" y="3555925"/>
            <a:ext cx="123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Chinmayi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88375" y="3555925"/>
            <a:ext cx="96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Varsha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57025" y="3555925"/>
            <a:ext cx="141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Nanddanaa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5175" y="3555925"/>
            <a:ext cx="123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Harshitha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 title="vv.jpg"/>
          <p:cNvPicPr preferRelativeResize="0"/>
          <p:nvPr/>
        </p:nvPicPr>
        <p:blipFill rotWithShape="1">
          <a:blip r:embed="rId4">
            <a:alphaModFix/>
          </a:blip>
          <a:srcRect b="13965" l="18926" r="5247" t="26171"/>
          <a:stretch/>
        </p:blipFill>
        <p:spPr>
          <a:xfrm>
            <a:off x="611975" y="1644150"/>
            <a:ext cx="1922700" cy="185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 title="WhatsApp Image 2025-04-06 at 05.08.41_2022c96f.jpg"/>
          <p:cNvPicPr preferRelativeResize="0"/>
          <p:nvPr/>
        </p:nvPicPr>
        <p:blipFill rotWithShape="1">
          <a:blip r:embed="rId5">
            <a:alphaModFix/>
          </a:blip>
          <a:srcRect b="19935" l="26382" r="11904" t="1330"/>
          <a:stretch/>
        </p:blipFill>
        <p:spPr>
          <a:xfrm>
            <a:off x="2566325" y="1597190"/>
            <a:ext cx="2037300" cy="19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 title="WhatsApp Image 2025-04-06 at 05.09.35_824a623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075" y="1540806"/>
            <a:ext cx="1922700" cy="20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 title="mmmmmmmmmmm'.jpg"/>
          <p:cNvPicPr preferRelativeResize="0"/>
          <p:nvPr/>
        </p:nvPicPr>
        <p:blipFill rotWithShape="1">
          <a:blip r:embed="rId7">
            <a:alphaModFix/>
          </a:blip>
          <a:srcRect b="20634" l="30588" r="41822" t="18479"/>
          <a:stretch/>
        </p:blipFill>
        <p:spPr>
          <a:xfrm>
            <a:off x="4664000" y="1541700"/>
            <a:ext cx="1922700" cy="194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71700" y="326225"/>
            <a:ext cx="520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Vision - Problem Statement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50325" y="1402550"/>
            <a:ext cx="7092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People struggle with investment decisions due to </a:t>
            </a:r>
            <a:r>
              <a:rPr b="1"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hidden risks</a:t>
            </a:r>
            <a:br>
              <a:rPr b="1"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goal: </a:t>
            </a:r>
            <a:r>
              <a:rPr b="1"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real estate + stock investing smart, safe, and personal</a:t>
            </a:r>
            <a:br>
              <a:rPr b="1"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 Agent = AI detective for your financial future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60900" y="424175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31150" y="1381050"/>
            <a:ext cx="8081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Property risk + trend analysis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sentiment + future performance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Personalized chatbot (Gemini + MongoDB memory)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 diversification suggestions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71700" y="402425"/>
            <a:ext cx="487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325" y="3084775"/>
            <a:ext cx="1046700" cy="10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7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000" y="3084775"/>
            <a:ext cx="1046700" cy="10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7" title="downlo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50" y="746549"/>
            <a:ext cx="1182300" cy="11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17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0848" y="3612575"/>
            <a:ext cx="1182300" cy="118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17" title="downloa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3925" y="1623000"/>
            <a:ext cx="1135500" cy="113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17" title="download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8800" y="1647500"/>
            <a:ext cx="1135500" cy="11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nguin is sitting at a table with a briefcase filled with money (provided by Tenor)" id="94" name="Google Shape;9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9712" y="2069939"/>
            <a:ext cx="1355012" cy="135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424100" y="47862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Demo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71700" y="402425"/>
            <a:ext cx="487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Plans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761200" y="1576700"/>
            <a:ext cx="7092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Integrate a functional frontend with developed design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the chat bot more conversational and customised to personal profile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person’s historic data to 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better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217475" y="533075"/>
            <a:ext cx="41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are we proud of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41575" y="1652700"/>
            <a:ext cx="7418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Beginners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fintech </a:t>
            </a: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developing websites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 everything end-to-end in under 15 hours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 for both property and stock domains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424100" y="47862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Went Wrong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52700" y="1642275"/>
            <a:ext cx="7440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GenAI v1beta versioning nightmares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package conflicts and re-installs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Integrating Gemini + MongoDB memory took time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